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4"/>
    <p:restoredTop sz="94663"/>
  </p:normalViewPr>
  <p:slideViewPr>
    <p:cSldViewPr snapToGrid="0" snapToObjects="1">
      <p:cViewPr varScale="1">
        <p:scale>
          <a:sx n="148" d="100"/>
          <a:sy n="148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8340-6ED3-F547-A361-529FBC8A0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9E614-7BB2-964D-B4C5-76D539B82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DD7FA-1476-754F-AAA5-1E5E8D2A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8365-D6AE-C64F-9916-8EB03744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4C097-9BC8-E14E-8810-A64CD477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25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95D6-EB0D-3640-8579-D9A79550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67545-A1A2-5543-8B4E-3C15DF25B9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74DF5-E94A-A74D-8C37-80B5646D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7F0F-76E4-2943-8C39-40DAF84B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92BE-3317-0C44-B55C-FAF3CB76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27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FECD5-8143-FA45-B4C2-47DFB25DA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AF558-5A51-614D-8A86-5233276B9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B7ED2-30AC-F74A-A6F3-561BCECA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DAEC-2865-B146-B4AD-50EDFE06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CAF9B-83D8-104D-8C89-E0AD1FD7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945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7347-823D-5E46-9BD5-31DB8BD2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858C5-AD8E-9D44-9586-1B365186E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E0011-F347-624A-A1F2-C6330089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7FF0-E67B-7D43-B9DD-C60CCDB7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40CB5-340C-5442-9CA6-DF3E8AD96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713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9DDC-1FA9-D342-A6AD-8974BDA5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832DF-7F63-FB4C-8A54-7D248DD5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0B124-CFE1-174D-B5DF-3B346763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F356E-5530-1C44-A29E-CB9E3F46A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A17D0-9915-2746-9DD9-FB80EB41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489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3DD7-D885-3743-A36C-6993EDAA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6D66-A00D-7145-A4F1-D1E92FA41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21ADB-4850-E84D-AEE2-E4C10110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3845C-43E6-E443-A2FA-84D8F2E1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47A4C-BC3F-9549-A746-2339EE11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E7772-5814-024A-B643-6C937032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0712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76F9-18B7-A841-95CB-1E94BB84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D038A-E1C4-154A-95DE-ECA5D23B9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B9956-8AB4-C64A-8F1D-5943A11A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D7EBC-5553-2A4D-9B78-B79A1F6E2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97DC0-CB58-F94E-8CCA-361AAF98A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6939B-6616-EA44-B2AA-2778DC81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FA230-BD26-814E-83CC-993E2F3F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99645-DB9A-E642-9B51-E0F570A3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517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D456-191C-B04B-8C71-F723FCA0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C694C-EF3E-DF40-9B05-BF873879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845F1-BACF-AA42-ADBF-A29803A1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E4AD0-B174-4640-B956-3CAC4D26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45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8423E-C452-124F-A599-B9F51F43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7CCDC-4D5C-EC40-BE27-C64432D4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FB95-7732-8242-850D-F496B1B5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4517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80FB-4DE9-F841-BDBB-0D6FAD67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64791-40C1-9848-805C-22B58DDF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092DB-2FAB-F94E-BA96-EBD4CA89A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0CBB3-FA43-C840-8E98-CA52E2A4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94D96-E204-9B46-AF61-4C8630DD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158B3-CBD0-7940-9432-1F9714976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58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66EE-6D91-9C43-9B23-C6F07F13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9C9ACB-C8DC-C94F-9185-3E2E27DCF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BEED7-305C-DE4C-A9DA-B21E4803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04011-398F-4242-B225-45F04703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85E25-DE69-0D4E-8F29-70C684D3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02861-8880-1541-A2F1-F31FDFE3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890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F688AF-AB97-004C-A852-66017A37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6EB76-237C-E441-A69E-87BE9FD3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C9A0-5A30-3F43-B35E-0E7A2CB9C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D443-61F9-DC47-A5F4-AC3B7FAA653B}" type="datetimeFigureOut">
              <a:rPr lang="en-KR" smtClean="0"/>
              <a:t>2022/10/15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67CF5-22CF-EB43-9819-32C90D810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54A5-8684-2343-8502-BC1CC1377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43ED6-0853-6F4E-87A5-BAA51175657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921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7F57-F461-FC43-B138-9F84AC113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추천 파트 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3CDB-ADD2-0E4C-AAC8-8D581F8A6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388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5571-93B7-D44E-B48D-977930DD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LSTM </a:t>
            </a:r>
            <a:r>
              <a:rPr lang="ko-KR" altLang="en-US" dirty="0"/>
              <a:t>추가 자료</a:t>
            </a:r>
            <a:endParaRPr lang="en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39468-3591-6046-BCFD-9569A04C5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664700" cy="2768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BCEEB6-94C9-A848-A0E1-C48F57630BEB}"/>
              </a:ext>
            </a:extLst>
          </p:cNvPr>
          <p:cNvSpPr txBox="1">
            <a:spLocks/>
          </p:cNvSpPr>
          <p:nvPr/>
        </p:nvSpPr>
        <p:spPr>
          <a:xfrm>
            <a:off x="838200" y="45276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/>
              <a:t>시그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모이드</a:t>
            </a:r>
            <a:r>
              <a:rPr lang="ko-KR" altLang="en-US" sz="1400" dirty="0"/>
              <a:t> 함수를 통해 </a:t>
            </a:r>
            <a:r>
              <a:rPr lang="en-US" altLang="ko-KR" sz="1400" dirty="0"/>
              <a:t>0—1</a:t>
            </a:r>
            <a:r>
              <a:rPr lang="ko-KR" altLang="en-US" sz="1400" dirty="0"/>
              <a:t> 사이 값이 나옴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forget</a:t>
            </a:r>
            <a:r>
              <a:rPr lang="ko-KR" altLang="en-US" sz="1400" dirty="0"/>
              <a:t> </a:t>
            </a:r>
            <a:r>
              <a:rPr lang="en-US" altLang="ko-KR" sz="1400" dirty="0"/>
              <a:t>gate</a:t>
            </a:r>
            <a:r>
              <a:rPr lang="ko-KR" altLang="en-US" sz="1400" dirty="0"/>
              <a:t>와 마찬 가지로 현재 정보를 </a:t>
            </a:r>
            <a:r>
              <a:rPr lang="ko-KR" altLang="en-US" sz="1400" dirty="0" err="1"/>
              <a:t>반영할것인지</a:t>
            </a:r>
            <a:r>
              <a:rPr lang="ko-KR" altLang="en-US" sz="1400" dirty="0"/>
              <a:t>  아닌지 결정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288950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04FF-D0BC-8442-9ADF-19A3E613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LSTM </a:t>
            </a:r>
            <a:r>
              <a:rPr lang="ko-KR" altLang="en-US" dirty="0"/>
              <a:t>추가 자료</a:t>
            </a:r>
            <a:br>
              <a:rPr lang="en-KR" dirty="0"/>
            </a:br>
            <a:endParaRPr lang="en-K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D0C0FF-C24D-F44A-83E0-0477E9CF3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8799"/>
            <a:ext cx="10515600" cy="1808163"/>
          </a:xfrm>
        </p:spPr>
        <p:txBody>
          <a:bodyPr/>
          <a:lstStyle/>
          <a:p>
            <a:r>
              <a:rPr lang="en-US" dirty="0" err="1"/>
              <a:t>Lstm</a:t>
            </a:r>
            <a:r>
              <a:rPr lang="ko-KR" altLang="en-US" dirty="0"/>
              <a:t> </a:t>
            </a:r>
            <a:r>
              <a:rPr lang="ko-KR" altLang="en-US" dirty="0" err="1"/>
              <a:t>출력값을</a:t>
            </a:r>
            <a:r>
              <a:rPr lang="ko-KR" altLang="en-US" dirty="0"/>
              <a:t> 반환하는 </a:t>
            </a:r>
            <a:r>
              <a:rPr lang="en-US" altLang="ko-KR" dirty="0"/>
              <a:t>output </a:t>
            </a:r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en-US" altLang="ko-KR" dirty="0"/>
              <a:t>Tanh </a:t>
            </a:r>
            <a:r>
              <a:rPr lang="ko-KR" altLang="en-US" dirty="0"/>
              <a:t>곱해진다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16C77-E299-004B-A1C5-4014B0C3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9347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507C-FA9C-144E-9CFE-5ADE559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88897-0C47-1B4B-8532-AFAF97BDE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</a:t>
            </a:r>
            <a:r>
              <a:rPr lang="en-KR" sz="2000" dirty="0"/>
              <a:t>stm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RNN </a:t>
            </a:r>
            <a:r>
              <a:rPr lang="ko-KR" altLang="en-US" sz="2000" dirty="0"/>
              <a:t>의 </a:t>
            </a:r>
            <a:r>
              <a:rPr lang="en-US" altLang="ko-KR" sz="2000" dirty="0"/>
              <a:t>gradient </a:t>
            </a:r>
            <a:r>
              <a:rPr lang="ko-KR" altLang="en-US" sz="2000" dirty="0"/>
              <a:t>문제를 해결 했지만</a:t>
            </a:r>
            <a:r>
              <a:rPr lang="en-US" altLang="ko-KR" sz="2000" dirty="0"/>
              <a:t>,</a:t>
            </a:r>
            <a:r>
              <a:rPr lang="ko-KR" altLang="en-US" sz="2000" dirty="0"/>
              <a:t> 모델이 무겁고 느리다</a:t>
            </a:r>
            <a:r>
              <a:rPr lang="en-US" altLang="ko-KR" sz="2000" dirty="0"/>
              <a:t>..</a:t>
            </a:r>
            <a:r>
              <a:rPr lang="ko-KR" altLang="en-US" sz="2000" dirty="0"/>
              <a:t>  </a:t>
            </a:r>
            <a:endParaRPr lang="en-US" altLang="ko-KR" sz="2000" dirty="0"/>
          </a:p>
          <a:p>
            <a:r>
              <a:rPr lang="ko-KR" altLang="en-US" sz="2000" dirty="0"/>
              <a:t>기존의 </a:t>
            </a:r>
            <a:r>
              <a:rPr lang="en-US" altLang="ko-KR" sz="2000" dirty="0"/>
              <a:t>input forget </a:t>
            </a:r>
            <a:r>
              <a:rPr lang="ko-KR" altLang="en-US" sz="2000" dirty="0"/>
              <a:t>게이트를 하나로 합침</a:t>
            </a:r>
            <a:endParaRPr lang="en-US" altLang="ko-KR" sz="2000" dirty="0"/>
          </a:p>
          <a:p>
            <a:endParaRPr lang="en-US" sz="2000" dirty="0"/>
          </a:p>
          <a:p>
            <a:pPr marL="0" indent="0">
              <a:buNone/>
            </a:pPr>
            <a:endParaRPr lang="en-K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07014-A658-7940-B09F-ACE93246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7932"/>
            <a:ext cx="4800600" cy="29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BFC-E865-6849-9398-66C3955A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GRU4REC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923AA-9820-414B-9E41-1F539BC20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470" y="1690688"/>
            <a:ext cx="1944329" cy="448627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현제의 아이템으로 </a:t>
            </a:r>
            <a:endParaRPr lang="en-US" altLang="ko-KR" sz="1600" dirty="0"/>
          </a:p>
          <a:p>
            <a:r>
              <a:rPr lang="ko-KR" altLang="en-US" sz="1600" dirty="0"/>
              <a:t>다음 아이템을 맞추는 문제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dirty="0"/>
              <a:t>인풋 데이터만</a:t>
            </a:r>
            <a:endParaRPr lang="en-US" altLang="ko-KR" sz="1600" dirty="0"/>
          </a:p>
          <a:p>
            <a:r>
              <a:rPr lang="ko-KR" altLang="en-US" sz="1600" dirty="0" err="1"/>
              <a:t>원핫인코딩</a:t>
            </a:r>
            <a:r>
              <a:rPr lang="ko-KR" altLang="en-US" sz="1600" dirty="0"/>
              <a:t> 형태로 넣고 </a:t>
            </a:r>
            <a:br>
              <a:rPr lang="en-US" altLang="ko-KR" sz="1600" dirty="0"/>
            </a:br>
            <a:r>
              <a:rPr lang="en-US" altLang="ko-KR" sz="1600" dirty="0"/>
              <a:t>GRU </a:t>
            </a:r>
            <a:r>
              <a:rPr lang="ko-KR" altLang="en-US" sz="1600" dirty="0"/>
              <a:t>모델에 넣는다</a:t>
            </a:r>
            <a:endParaRPr lang="en-KR" altLang="ko-K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23258-A4AF-A74D-91CC-CB29024C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02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0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C3C1-5B58-9543-8E8F-FF3E4C5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+ GRU =&gt; NARM</a:t>
            </a:r>
            <a:endParaRPr lang="en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B982C1-1EBB-0646-BE98-014646345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53029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F46785-6C2B-3C48-97B4-5F9EB9E3A369}"/>
              </a:ext>
            </a:extLst>
          </p:cNvPr>
          <p:cNvSpPr txBox="1">
            <a:spLocks/>
          </p:cNvSpPr>
          <p:nvPr/>
        </p:nvSpPr>
        <p:spPr>
          <a:xfrm>
            <a:off x="838200" y="58300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옷을 계속 보다가 바지를 한번 봤으면</a:t>
            </a:r>
            <a:endParaRPr lang="en-US" altLang="ko-KR" sz="2000" dirty="0"/>
          </a:p>
          <a:p>
            <a:r>
              <a:rPr lang="ko-KR" altLang="en-US" sz="2000" dirty="0"/>
              <a:t>이 순서가 노이지 데이터 될 수도</a:t>
            </a:r>
            <a:r>
              <a:rPr lang="en-US" altLang="ko-KR" sz="2000" dirty="0"/>
              <a:t>..?</a:t>
            </a:r>
            <a:r>
              <a:rPr lang="ko-KR" altLang="en-US" sz="2000" dirty="0"/>
              <a:t> 옷 다음 바지 다음 옷을 본다 라는 </a:t>
            </a:r>
            <a:r>
              <a:rPr lang="en-US" altLang="ko-KR" sz="2000" dirty="0"/>
              <a:t>(</a:t>
            </a:r>
            <a:r>
              <a:rPr lang="ko-KR" altLang="en-US" sz="2000" dirty="0"/>
              <a:t>불필요한 순서 학습</a:t>
            </a:r>
            <a:r>
              <a:rPr lang="en-US" altLang="ko-KR" sz="2000" dirty="0"/>
              <a:t>)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252502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0C3D-8423-A349-AE81-464BF484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SASREC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C310-B25C-0243-A3D3-E21D9B44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2425" y="2540000"/>
            <a:ext cx="2047841" cy="3636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병렬 처리가 어렵고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sz="2000" dirty="0" err="1"/>
              <a:t>Longterm</a:t>
            </a:r>
            <a:r>
              <a:rPr lang="ko-KR" altLang="en-US" sz="2000" dirty="0"/>
              <a:t>의 보정이 부족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Transformer </a:t>
            </a:r>
            <a:r>
              <a:rPr lang="ko-KR" altLang="en-US" sz="2000" dirty="0"/>
              <a:t>구조 사용</a:t>
            </a:r>
            <a:endParaRPr lang="en-US" altLang="ko-KR" sz="2000" dirty="0"/>
          </a:p>
          <a:p>
            <a:endParaRPr lang="en-US" sz="2000" dirty="0"/>
          </a:p>
          <a:p>
            <a:endParaRPr lang="en-K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87F5-0A16-F44F-9FC8-C45D99BB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864759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E004-CC75-1345-B2B4-89461470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BERT4REC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581DD-B54E-944E-9891-636D80D5E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431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9DC27-7243-024F-9911-61EC2FCA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08" y="4361801"/>
            <a:ext cx="9992286" cy="20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3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2F1-CC61-244C-BE1C-BA56E2B7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톱아 보기 끝</a:t>
            </a:r>
            <a:r>
              <a:rPr lang="en-US" altLang="ko-KR"/>
              <a:t>!</a:t>
            </a:r>
            <a:endParaRPr lang="en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3AD88C-ED5E-254D-B91D-31CD6F9CE0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9" y="1691741"/>
            <a:ext cx="10056761" cy="45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6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F3DE-F037-2B4F-AE52-8011DB0B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9445-3058-AE42-99E5-6F072117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KR" dirty="0"/>
              <a:t>atrix </a:t>
            </a:r>
            <a:r>
              <a:rPr lang="ko-KR" altLang="en-US" dirty="0" err="1"/>
              <a:t>팩토라이제이션</a:t>
            </a:r>
            <a:endParaRPr lang="en-US" altLang="ko-KR" dirty="0"/>
          </a:p>
          <a:p>
            <a:r>
              <a:rPr lang="ko-KR" altLang="en-US" dirty="0"/>
              <a:t>콘텐츠 기반의 쉬운 추천에서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0883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F4C1-83DC-0342-A24D-71BC1A3A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matrix factorization </a:t>
            </a:r>
            <a:r>
              <a:rPr lang="ko-KR" altLang="en-US" dirty="0"/>
              <a:t>문제</a:t>
            </a:r>
            <a:endParaRPr lang="en-K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0383A-B5C8-EC4D-A4E2-61A51AF76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40669"/>
            <a:ext cx="7509387" cy="33368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1021E9-6BF8-E14E-85F5-B5B604DE2E63}"/>
              </a:ext>
            </a:extLst>
          </p:cNvPr>
          <p:cNvSpPr txBox="1">
            <a:spLocks/>
          </p:cNvSpPr>
          <p:nvPr/>
        </p:nvSpPr>
        <p:spPr>
          <a:xfrm>
            <a:off x="838200" y="5088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빈 </a:t>
            </a:r>
            <a:r>
              <a:rPr lang="en-US" altLang="ko-KR" sz="2000" dirty="0"/>
              <a:t>rating </a:t>
            </a:r>
            <a:r>
              <a:rPr lang="ko-KR" altLang="en-US" sz="2000" dirty="0"/>
              <a:t>예측은 가능 하다 </a:t>
            </a:r>
            <a:endParaRPr lang="en-KR" altLang="ko-KR" sz="2000" dirty="0"/>
          </a:p>
          <a:p>
            <a:r>
              <a:rPr lang="ko-KR" altLang="en-US" sz="2000" dirty="0"/>
              <a:t>과거 구매 패턴</a:t>
            </a:r>
            <a:r>
              <a:rPr lang="en-US" altLang="ko-KR" sz="2000" dirty="0"/>
              <a:t>,</a:t>
            </a:r>
            <a:r>
              <a:rPr lang="ko-KR" altLang="en-US" sz="2000" dirty="0"/>
              <a:t> 현재 구매 패턴을 파악 하기 조금 어렵다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2667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4EA3-3BD1-7E45-89C3-23F130DE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Sequential &amp; Session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7EA2-A9EC-9647-B733-F0838322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Sequential Recommendation </a:t>
            </a:r>
          </a:p>
          <a:p>
            <a:pPr lvl="1"/>
            <a:r>
              <a:rPr lang="ko-KR" altLang="en-US" dirty="0"/>
              <a:t>상품의 집합 뿐만 아니라 상품을 구매한 순서 까지 고려 해주는 추천</a:t>
            </a:r>
            <a:endParaRPr lang="en-US" altLang="ko-KR" dirty="0"/>
          </a:p>
          <a:p>
            <a:pPr lvl="2"/>
            <a:r>
              <a:rPr lang="en-US" altLang="ko-KR" dirty="0"/>
              <a:t>Item(</a:t>
            </a:r>
            <a:r>
              <a:rPr lang="ko-KR" altLang="en-US" dirty="0"/>
              <a:t>상품의 집합 단위에서</a:t>
            </a:r>
            <a:r>
              <a:rPr lang="en-US" altLang="ko-KR" dirty="0"/>
              <a:t>) -&gt; Order of goods</a:t>
            </a:r>
          </a:p>
          <a:p>
            <a:pPr lvl="2"/>
            <a:r>
              <a:rPr lang="ko-KR" altLang="en-US" dirty="0"/>
              <a:t>유저의 </a:t>
            </a:r>
            <a:r>
              <a:rPr lang="en-US" altLang="ko-KR" dirty="0"/>
              <a:t>long-term</a:t>
            </a:r>
            <a:r>
              <a:rPr lang="ko-KR" altLang="en-US" dirty="0"/>
              <a:t>에 대한 일반적인 선호와 </a:t>
            </a:r>
            <a:r>
              <a:rPr lang="en-US" altLang="ko-KR" dirty="0"/>
              <a:t>shot-term</a:t>
            </a:r>
            <a:r>
              <a:rPr lang="ko-KR" altLang="en-US" dirty="0"/>
              <a:t>에 대한 현제의 선호 반영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유저가 해리포터 시리즈를 다 봤다면</a:t>
            </a:r>
            <a:endParaRPr lang="en-US" altLang="ko-KR" dirty="0"/>
          </a:p>
          <a:p>
            <a:pPr lvl="2"/>
            <a:r>
              <a:rPr lang="ko-KR" altLang="en-US" dirty="0"/>
              <a:t>지금 무엇을 보더라도 해리포터 시리즈를 추천  </a:t>
            </a:r>
            <a:r>
              <a:rPr lang="en-US" altLang="ko-KR" dirty="0"/>
              <a:t>(long term)</a:t>
            </a:r>
          </a:p>
          <a:p>
            <a:pPr lvl="2"/>
            <a:endParaRPr lang="en-US" dirty="0"/>
          </a:p>
          <a:p>
            <a:pPr lvl="2"/>
            <a:r>
              <a:rPr lang="ko-KR" altLang="en-US" dirty="0"/>
              <a:t>최근에 유행하는 </a:t>
            </a:r>
            <a:r>
              <a:rPr lang="ko-KR" altLang="en-US" dirty="0" err="1"/>
              <a:t>천원짜리</a:t>
            </a:r>
            <a:r>
              <a:rPr lang="ko-KR" altLang="en-US" dirty="0"/>
              <a:t> 변호사 같은 현제 선호도 고려해서 추천 가능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판타지에서 </a:t>
            </a:r>
            <a:r>
              <a:rPr lang="en-US" altLang="ko-KR" dirty="0"/>
              <a:t>-&gt;</a:t>
            </a:r>
            <a:r>
              <a:rPr lang="ko-KR" altLang="en-US" dirty="0"/>
              <a:t> 일반 드라마</a:t>
            </a:r>
            <a:r>
              <a:rPr lang="en-US" altLang="ko-KR" dirty="0"/>
              <a:t>)</a:t>
            </a:r>
          </a:p>
          <a:p>
            <a:pPr lvl="2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0934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4810-B1F7-A847-9409-B6CBFD2C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Based vs Sequential Based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C3C3-D490-4249-B79C-661F7A542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375"/>
            <a:ext cx="10515600" cy="5032375"/>
          </a:xfrm>
        </p:spPr>
        <p:txBody>
          <a:bodyPr>
            <a:normAutofit/>
          </a:bodyPr>
          <a:lstStyle/>
          <a:p>
            <a:r>
              <a:rPr lang="en-KR" dirty="0"/>
              <a:t>Session : </a:t>
            </a:r>
            <a:r>
              <a:rPr lang="ko-KR" altLang="en-US" dirty="0"/>
              <a:t>짧은 시간 내에 </a:t>
            </a:r>
            <a:r>
              <a:rPr lang="en-US" altLang="ko-KR" dirty="0"/>
              <a:t>User </a:t>
            </a:r>
            <a:r>
              <a:rPr lang="ko-KR" altLang="en-US" dirty="0"/>
              <a:t>와 </a:t>
            </a:r>
            <a:r>
              <a:rPr lang="en-US" altLang="ko-KR" dirty="0"/>
              <a:t>ITEM</a:t>
            </a:r>
            <a:r>
              <a:rPr lang="ko-KR" altLang="en-US" dirty="0"/>
              <a:t> 간의 상호 작용</a:t>
            </a:r>
            <a:endParaRPr lang="en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세션이 </a:t>
            </a:r>
            <a:r>
              <a:rPr lang="en-US" altLang="ko-KR" dirty="0"/>
              <a:t>Bob, </a:t>
            </a:r>
            <a:r>
              <a:rPr lang="ko-KR" altLang="en-US" dirty="0" err="1"/>
              <a:t>시퀀셜이</a:t>
            </a:r>
            <a:r>
              <a:rPr lang="ko-KR" altLang="en-US" dirty="0"/>
              <a:t> </a:t>
            </a:r>
            <a:r>
              <a:rPr lang="en-US" altLang="ko-KR" dirty="0"/>
              <a:t>Alice</a:t>
            </a:r>
          </a:p>
          <a:p>
            <a:pPr lvl="1">
              <a:buFontTx/>
              <a:buChar char="-"/>
            </a:pPr>
            <a:r>
              <a:rPr lang="ko-KR" altLang="en-US" dirty="0"/>
              <a:t>세션의 어려움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익명의 유저들이 많다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ko-KR" altLang="en-US" dirty="0" err="1"/>
              <a:t>비로그인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</a:p>
          <a:p>
            <a:pPr lvl="2">
              <a:buFontTx/>
              <a:buChar char="-"/>
            </a:pPr>
            <a:r>
              <a:rPr lang="ko-KR" altLang="en-US" dirty="0"/>
              <a:t>세션의 굉장히 짧다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구매 시에만 </a:t>
            </a:r>
            <a:r>
              <a:rPr lang="en-US" altLang="ko-KR" dirty="0"/>
              <a:t>id</a:t>
            </a:r>
            <a:r>
              <a:rPr lang="ko-KR" altLang="en-US" dirty="0"/>
              <a:t> 접속하는 경우도 많다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유저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알아도 </a:t>
            </a:r>
            <a:r>
              <a:rPr lang="en-US" altLang="ko-KR" dirty="0"/>
              <a:t>long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 </a:t>
            </a:r>
            <a:r>
              <a:rPr lang="en-US" altLang="ko-KR" dirty="0"/>
              <a:t>short</a:t>
            </a:r>
            <a:r>
              <a:rPr lang="ko-KR" altLang="en-US" dirty="0"/>
              <a:t> </a:t>
            </a:r>
            <a:r>
              <a:rPr lang="en-US" altLang="ko-KR" dirty="0"/>
              <a:t>term</a:t>
            </a:r>
            <a:r>
              <a:rPr lang="ko-KR" altLang="en-US" dirty="0"/>
              <a:t> 결합이 어렵다</a:t>
            </a:r>
            <a:endParaRPr lang="en-US" altLang="ko-KR" dirty="0"/>
          </a:p>
          <a:p>
            <a:pPr lvl="2">
              <a:buFontTx/>
              <a:buChar char="-"/>
            </a:pP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8EE61-15AA-F04A-A7E9-BA03CD78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551"/>
            <a:ext cx="665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C062-7152-034E-9B18-0EFF1141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모델의 발전 </a:t>
            </a:r>
            <a:r>
              <a:rPr lang="en-US" altLang="ko-KR" dirty="0"/>
              <a:t>(NLP</a:t>
            </a:r>
            <a:r>
              <a:rPr lang="ko-KR" altLang="en-US" dirty="0"/>
              <a:t>와 유사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9AE9A-7E2C-1446-9470-0D4EFCFF5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0" y="2101850"/>
            <a:ext cx="4546600" cy="1988421"/>
          </a:xfrm>
        </p:spPr>
        <p:txBody>
          <a:bodyPr/>
          <a:lstStyle/>
          <a:p>
            <a:r>
              <a:rPr lang="en-US" dirty="0"/>
              <a:t>RNN 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!</a:t>
            </a:r>
            <a:endParaRPr lang="en-US" dirty="0"/>
          </a:p>
          <a:p>
            <a:pPr>
              <a:buFontTx/>
              <a:buChar char="-"/>
            </a:pPr>
            <a:r>
              <a:rPr lang="ko-KR" altLang="en-US" dirty="0"/>
              <a:t>이전 </a:t>
            </a:r>
            <a:r>
              <a:rPr lang="ko-KR" altLang="en-US" dirty="0" err="1"/>
              <a:t>은닉층의</a:t>
            </a:r>
            <a:r>
              <a:rPr lang="ko-KR" altLang="en-US" dirty="0"/>
              <a:t> 노드를 다음 계산의 입력으로 사용하는  메모리 </a:t>
            </a:r>
            <a:r>
              <a:rPr lang="ko-KR" altLang="en-US" dirty="0" err="1"/>
              <a:t>역활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0B8AE-5FAB-AC48-A9B3-6112DE9B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850"/>
            <a:ext cx="58166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35BA5-98B6-A144-997A-F947B3A11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1511"/>
            <a:ext cx="5270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12F0-5013-2044-B72F-27209C93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6F1C-5DED-6B47-A4C9-15140911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RNN </a:t>
            </a:r>
            <a:r>
              <a:rPr lang="ko-KR" altLang="en-US" dirty="0"/>
              <a:t>모델의 문제점 </a:t>
            </a:r>
            <a:endParaRPr lang="en-US" altLang="ko-KR" dirty="0"/>
          </a:p>
          <a:p>
            <a:pPr lvl="1"/>
            <a:r>
              <a:rPr lang="en-KR" dirty="0"/>
              <a:t>LAYER</a:t>
            </a:r>
            <a:r>
              <a:rPr lang="ko-KR" altLang="en-US" dirty="0"/>
              <a:t>가 깊어지면 </a:t>
            </a:r>
            <a:r>
              <a:rPr lang="ko-KR" altLang="en-US" dirty="0" err="1"/>
              <a:t>그레디언트가</a:t>
            </a:r>
            <a:r>
              <a:rPr lang="ko-KR" altLang="en-US" dirty="0"/>
              <a:t> </a:t>
            </a:r>
            <a:r>
              <a:rPr lang="en-US" altLang="ko-KR" dirty="0" err="1"/>
              <a:t>Vanshing</a:t>
            </a:r>
            <a:r>
              <a:rPr lang="en-US" altLang="ko-KR" dirty="0"/>
              <a:t> </a:t>
            </a:r>
            <a:r>
              <a:rPr lang="ko-KR" altLang="en-US" dirty="0"/>
              <a:t>되거나 </a:t>
            </a:r>
            <a:r>
              <a:rPr lang="en-US" altLang="ko-KR" dirty="0"/>
              <a:t>Exploding </a:t>
            </a:r>
            <a:r>
              <a:rPr lang="ko-KR" altLang="en-US" dirty="0"/>
              <a:t>됨</a:t>
            </a:r>
            <a:endParaRPr lang="en-US" altLang="ko-KR" dirty="0"/>
          </a:p>
          <a:p>
            <a:pPr lvl="1"/>
            <a:r>
              <a:rPr lang="en-US" dirty="0"/>
              <a:t>Long short Term Memory </a:t>
            </a:r>
            <a:r>
              <a:rPr lang="ko-KR" altLang="en-US" dirty="0" err="1"/>
              <a:t>은닉층의</a:t>
            </a:r>
            <a:r>
              <a:rPr lang="ko-KR" altLang="en-US" dirty="0"/>
              <a:t> 메모리 셀에</a:t>
            </a:r>
            <a:endParaRPr lang="en-US" altLang="ko-KR" dirty="0"/>
          </a:p>
          <a:p>
            <a:pPr lvl="1"/>
            <a:r>
              <a:rPr lang="ko-KR" altLang="en-US" dirty="0"/>
              <a:t>입력 게이트 망각 게이트 출력 게이트를 추가 불필요한 메모리 제거 </a:t>
            </a:r>
            <a:endParaRPr lang="en-US" altLang="ko-KR" dirty="0"/>
          </a:p>
          <a:p>
            <a:pPr lvl="1"/>
            <a:r>
              <a:rPr lang="ko-KR" altLang="en-US" dirty="0" err="1"/>
              <a:t>ㅂ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0E086-71BE-6545-87FA-293D2B35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47" y="3429000"/>
            <a:ext cx="7308919" cy="31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37EC-4740-AA42-A037-02C1683E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LST</a:t>
            </a:r>
            <a:r>
              <a:rPr lang="en-US" dirty="0"/>
              <a:t>M </a:t>
            </a:r>
            <a:r>
              <a:rPr lang="ko-KR" altLang="en-US" dirty="0"/>
              <a:t>추가 자료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A1E5B-8A36-B24E-A693-1B2ED5EE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690688"/>
            <a:ext cx="4038600" cy="4486275"/>
          </a:xfrm>
        </p:spPr>
        <p:txBody>
          <a:bodyPr/>
          <a:lstStyle/>
          <a:p>
            <a:r>
              <a:rPr lang="en-US" dirty="0"/>
              <a:t>Cell state </a:t>
            </a:r>
          </a:p>
          <a:p>
            <a:pPr lvl="1"/>
            <a:r>
              <a:rPr lang="en-US" b="0" i="0" dirty="0">
                <a:solidFill>
                  <a:srgbClr val="666666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 Gradient vanishing/explosion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문제를 해결</a:t>
            </a:r>
            <a:endParaRPr lang="en-US" altLang="ko-KR" b="0" i="0" dirty="0">
              <a:solidFill>
                <a:srgbClr val="666666"/>
              </a:solidFill>
              <a:effectLst/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/>
            <a:r>
              <a:rPr lang="ko-KR" altLang="en-US" dirty="0" err="1">
                <a:solidFill>
                  <a:srgbClr val="66666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오레된</a:t>
            </a:r>
            <a:r>
              <a:rPr lang="ko-KR" altLang="en-US" dirty="0">
                <a:solidFill>
                  <a:srgbClr val="66666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기억에 큰 비중을 둔다</a:t>
            </a:r>
            <a:r>
              <a:rPr lang="en-US" altLang="ko-KR" dirty="0">
                <a:solidFill>
                  <a:srgbClr val="66666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r>
              <a:rPr lang="ko-KR" altLang="en-US" dirty="0">
                <a:solidFill>
                  <a:srgbClr val="666666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E546A-E74C-D04C-AEB8-43288F56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6" y="1472893"/>
            <a:ext cx="51562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264D-E367-8B4E-A7BF-58D5C87F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LSTM</a:t>
            </a:r>
            <a:r>
              <a:rPr lang="ko-KR" altLang="en-US" dirty="0"/>
              <a:t> 추가 자료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C42D8-97AC-8E49-9CDE-DD3837E9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84" y="4624388"/>
            <a:ext cx="10291915" cy="15525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</a:t>
            </a:r>
            <a:r>
              <a:rPr lang="en-KR" dirty="0"/>
              <a:t>orget 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1"/>
            <a:r>
              <a:rPr lang="ko-KR" altLang="en-US" dirty="0" err="1"/>
              <a:t>시그</a:t>
            </a:r>
            <a:r>
              <a:rPr lang="ko-KR" altLang="en-US" dirty="0"/>
              <a:t> </a:t>
            </a:r>
            <a:r>
              <a:rPr lang="ko-KR" altLang="en-US" dirty="0" err="1"/>
              <a:t>모이드</a:t>
            </a:r>
            <a:r>
              <a:rPr lang="ko-KR" altLang="en-US" dirty="0"/>
              <a:t> 함수를 통과 하면서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 사이의 값으로 변환</a:t>
            </a:r>
            <a:endParaRPr lang="en-US" altLang="ko-KR" dirty="0"/>
          </a:p>
          <a:p>
            <a:pPr lvl="1"/>
            <a:r>
              <a:rPr lang="en-US" altLang="ko-KR" dirty="0"/>
              <a:t>Cell state</a:t>
            </a:r>
            <a:r>
              <a:rPr lang="ko-KR" altLang="en-US" dirty="0"/>
              <a:t>에서 넘어온 </a:t>
            </a:r>
            <a:r>
              <a:rPr lang="en-US" altLang="ko-KR" dirty="0"/>
              <a:t>ct-1</a:t>
            </a:r>
            <a:r>
              <a:rPr lang="ko-KR" altLang="en-US" dirty="0"/>
              <a:t>과 곱해진다</a:t>
            </a:r>
            <a:endParaRPr lang="en-US" altLang="ko-KR" dirty="0"/>
          </a:p>
          <a:p>
            <a:pPr lvl="1"/>
            <a:r>
              <a:rPr lang="en-US" altLang="ko-KR" dirty="0"/>
              <a:t>Forget </a:t>
            </a:r>
            <a:r>
              <a:rPr lang="ko-KR" altLang="en-US" dirty="0"/>
              <a:t>게이트 값이 </a:t>
            </a:r>
            <a:r>
              <a:rPr lang="en-US" altLang="ko-KR" dirty="0"/>
              <a:t>0</a:t>
            </a:r>
            <a:r>
              <a:rPr lang="ko-KR" altLang="en-US" dirty="0"/>
              <a:t>이라면 이전 과거가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55161-FE80-A341-B3E5-F3222CE9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659759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2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371</Words>
  <Application>Microsoft Macintosh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Noto Sans KR</vt:lpstr>
      <vt:lpstr>Arial</vt:lpstr>
      <vt:lpstr>Calibri</vt:lpstr>
      <vt:lpstr>Calibri Light</vt:lpstr>
      <vt:lpstr>Office Theme</vt:lpstr>
      <vt:lpstr>추천 파트 2</vt:lpstr>
      <vt:lpstr>PowerPoint Presentation</vt:lpstr>
      <vt:lpstr>기존 matrix factorization 문제</vt:lpstr>
      <vt:lpstr>Sequential &amp; Session Recommendation</vt:lpstr>
      <vt:lpstr>Session Based vs Sequential Based</vt:lpstr>
      <vt:lpstr>딥러닝 모델의 발전 (NLP와 유사)</vt:lpstr>
      <vt:lpstr>LSTM</vt:lpstr>
      <vt:lpstr>LSTM 추가 자료</vt:lpstr>
      <vt:lpstr>LSTM 추가 자료</vt:lpstr>
      <vt:lpstr>LSTM 추가 자료</vt:lpstr>
      <vt:lpstr>LSTM 추가 자료 </vt:lpstr>
      <vt:lpstr>GRU</vt:lpstr>
      <vt:lpstr>GRU4REC</vt:lpstr>
      <vt:lpstr>Attention + GRU =&gt; NARM</vt:lpstr>
      <vt:lpstr>SASREC</vt:lpstr>
      <vt:lpstr>BERT4REC</vt:lpstr>
      <vt:lpstr>추천 톱아 보기 끝!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추천 파트 2</dc:title>
  <dc:creator>서채빈</dc:creator>
  <cp:lastModifiedBy>서채빈</cp:lastModifiedBy>
  <cp:revision>7</cp:revision>
  <dcterms:created xsi:type="dcterms:W3CDTF">2022-10-15T05:47:14Z</dcterms:created>
  <dcterms:modified xsi:type="dcterms:W3CDTF">2022-10-15T08:39:27Z</dcterms:modified>
</cp:coreProperties>
</file>